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0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9" r:id="rId10"/>
    <p:sldId id="278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246864-94BC-46FD-AFFC-1D03618EA820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A6D070-2D77-441E-8F1A-1695F4ADD9C9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9667" y="2276872"/>
            <a:ext cx="87307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latin typeface="Arial Black" panose="020B0A04020102020204" pitchFamily="34" charset="0"/>
              </a:rPr>
              <a:t>ATTIVITA’ DI CONTRASTO </a:t>
            </a:r>
          </a:p>
          <a:p>
            <a:pPr algn="ctr"/>
            <a:r>
              <a:rPr lang="it-IT" sz="4000" b="1" dirty="0" smtClean="0">
                <a:latin typeface="Arial Black" panose="020B0A04020102020204" pitchFamily="34" charset="0"/>
              </a:rPr>
              <a:t>ALLO SPACCIO </a:t>
            </a:r>
          </a:p>
          <a:p>
            <a:pPr algn="ctr"/>
            <a:r>
              <a:rPr lang="it-IT" sz="4000" b="1" dirty="0" smtClean="0">
                <a:latin typeface="Arial Black" panose="020B0A04020102020204" pitchFamily="34" charset="0"/>
              </a:rPr>
              <a:t>DI SOSTANZE STUPEFACENTI </a:t>
            </a:r>
          </a:p>
          <a:p>
            <a:pPr algn="ctr"/>
            <a:r>
              <a:rPr lang="it-IT" sz="4000" b="1" dirty="0" smtClean="0">
                <a:latin typeface="Arial Black" panose="020B0A04020102020204" pitchFamily="34" charset="0"/>
              </a:rPr>
              <a:t>NEL COMUNE DI </a:t>
            </a:r>
          </a:p>
          <a:p>
            <a:pPr algn="ctr"/>
            <a:r>
              <a:rPr lang="it-IT" sz="4000" b="1" dirty="0" smtClean="0">
                <a:latin typeface="Arial Black" panose="020B0A04020102020204" pitchFamily="34" charset="0"/>
              </a:rPr>
              <a:t>CASTELVOLTURNO</a:t>
            </a:r>
            <a:endParaRPr lang="it-IT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15" y="3717032"/>
            <a:ext cx="1768316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34835"/>
            <a:ext cx="4530439" cy="25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7" y="4077072"/>
            <a:ext cx="2035253" cy="27809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2" y="1844824"/>
            <a:ext cx="2646040" cy="198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2" y="4900176"/>
            <a:ext cx="2942823" cy="1958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2" y="3115233"/>
            <a:ext cx="3419872" cy="192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/>
          <p:cNvSpPr txBox="1"/>
          <p:nvPr/>
        </p:nvSpPr>
        <p:spPr>
          <a:xfrm>
            <a:off x="2627784" y="980728"/>
            <a:ext cx="641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STUPEFACENTE SEQUESTRATO </a:t>
            </a:r>
          </a:p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NEL CORSO DELLE INDAGINI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3" y="1772816"/>
            <a:ext cx="519253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70" y="3645024"/>
            <a:ext cx="4610101" cy="306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467544" y="5733256"/>
            <a:ext cx="379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Hotel Zagarella</a:t>
            </a:r>
            <a:endParaRPr lang="it-IT" sz="36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977024"/>
            <a:ext cx="908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OPERAZIONE BOOMERANG 11-06-14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5896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977024"/>
            <a:ext cx="908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OPERAZIONE BOOMERANG 11-06-14</a:t>
            </a:r>
            <a:endParaRPr lang="it-IT" sz="40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60861"/>
            <a:ext cx="3604071" cy="242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41239" y="2325831"/>
            <a:ext cx="373660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RISULTATI OTTENUTI</a:t>
            </a:r>
          </a:p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provvedimenti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restrittivi</a:t>
            </a:r>
          </a:p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arresti in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flagranza</a:t>
            </a:r>
          </a:p>
          <a:p>
            <a:r>
              <a:rPr lang="it-IT" sz="2000" b="1" dirty="0"/>
              <a:t>400 grammi di sostanze </a:t>
            </a:r>
            <a:r>
              <a:rPr lang="it-IT" sz="2000" b="1" dirty="0" err="1" smtClean="0"/>
              <a:t>stup</a:t>
            </a:r>
            <a:r>
              <a:rPr lang="it-IT" sz="2000" b="1" dirty="0" smtClean="0"/>
              <a:t>. </a:t>
            </a:r>
          </a:p>
          <a:p>
            <a:r>
              <a:rPr lang="it-IT" sz="2000" b="1" dirty="0" smtClean="0"/>
              <a:t>10.000 </a:t>
            </a:r>
            <a:r>
              <a:rPr lang="it-IT" sz="2000" b="1" dirty="0"/>
              <a:t>euro in contanti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3948062" y="53425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stupefacente veniva lavorato e tagliato in Castel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Volturno presso L’Hotel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Boomerang, e distribuito dal litorale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Domitio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altre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Province di Latina, Frosinone e Napoli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64" y="1825277"/>
            <a:ext cx="5004879" cy="3330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99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4" descr="\\CE4022187S001\Dati\01 DE SANTIS\Palazzo Grimaldi file\L10138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643058" cy="2918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451" y="1628800"/>
            <a:ext cx="5345701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sellaDiTesto 8"/>
          <p:cNvSpPr txBox="1"/>
          <p:nvPr/>
        </p:nvSpPr>
        <p:spPr>
          <a:xfrm>
            <a:off x="5466152" y="2132856"/>
            <a:ext cx="2717229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Palazzi 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Grimaldi</a:t>
            </a:r>
            <a:endParaRPr lang="it-IT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20907" y="5517232"/>
            <a:ext cx="261306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«Caritas»</a:t>
            </a:r>
            <a:endParaRPr lang="it-IT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8280" y="914672"/>
            <a:ext cx="8322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OPERAZIONE VODOO 19-02-2015</a:t>
            </a:r>
            <a:r>
              <a:rPr lang="it-IT" sz="4000" dirty="0" smtClean="0"/>
              <a:t> 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8356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8281" y="1113898"/>
            <a:ext cx="8322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OPERAZIONE VODOO 19-02-2015</a:t>
            </a:r>
            <a:r>
              <a:rPr lang="it-IT" sz="4000" dirty="0" smtClean="0"/>
              <a:t> </a:t>
            </a:r>
            <a:endParaRPr lang="it-IT" sz="4000" b="1" dirty="0"/>
          </a:p>
        </p:txBody>
      </p:sp>
      <p:sp>
        <p:nvSpPr>
          <p:cNvPr id="9" name="Rettangolo 8"/>
          <p:cNvSpPr/>
          <p:nvPr/>
        </p:nvSpPr>
        <p:spPr>
          <a:xfrm>
            <a:off x="107504" y="2325712"/>
            <a:ext cx="39260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RISULTATI OTTENUTI</a:t>
            </a:r>
          </a:p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Decreto di Fermo per 14 indagati</a:t>
            </a:r>
          </a:p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arresti in flagranza</a:t>
            </a:r>
          </a:p>
          <a:p>
            <a:r>
              <a:rPr lang="it-IT" sz="2000" b="1" dirty="0" smtClean="0"/>
              <a:t>200 </a:t>
            </a:r>
            <a:r>
              <a:rPr lang="it-IT" sz="2000" b="1" dirty="0"/>
              <a:t>grammi di sostanze </a:t>
            </a:r>
            <a:r>
              <a:rPr lang="it-IT" sz="2000" b="1" dirty="0" err="1" smtClean="0"/>
              <a:t>stup</a:t>
            </a:r>
            <a:r>
              <a:rPr lang="it-IT" sz="2000" b="1" dirty="0" smtClean="0"/>
              <a:t>. </a:t>
            </a:r>
          </a:p>
          <a:p>
            <a:r>
              <a:rPr lang="it-IT" sz="2000" b="1" dirty="0" smtClean="0"/>
              <a:t>2.600 </a:t>
            </a:r>
            <a:r>
              <a:rPr lang="it-IT" sz="2000" b="1" dirty="0"/>
              <a:t>euro in contanti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1034"/>
            <a:ext cx="3961490" cy="2715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821784"/>
            <a:ext cx="3995936" cy="274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34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12442"/>
            <a:ext cx="4740772" cy="2666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/>
          <p:cNvSpPr txBox="1"/>
          <p:nvPr/>
        </p:nvSpPr>
        <p:spPr>
          <a:xfrm>
            <a:off x="0" y="1196752"/>
            <a:ext cx="9292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OPERAZIONE CRACK HOUSE 21-02-18</a:t>
            </a:r>
            <a:endParaRPr lang="it-IT" sz="40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4693"/>
            <a:ext cx="4824536" cy="2713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485819" y="5597738"/>
            <a:ext cx="334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Via Cavalcanti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7735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0975">
            <a:off x="3848879" y="1873602"/>
            <a:ext cx="2539328" cy="211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5662">
            <a:off x="-23934" y="4248038"/>
            <a:ext cx="4642397" cy="313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2502">
            <a:off x="6555189" y="2161189"/>
            <a:ext cx="2449203" cy="213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5" y="3846004"/>
            <a:ext cx="5314270" cy="2989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tangolo 8"/>
          <p:cNvSpPr/>
          <p:nvPr/>
        </p:nvSpPr>
        <p:spPr>
          <a:xfrm>
            <a:off x="395536" y="1919525"/>
            <a:ext cx="348877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RISULTATI OTTENUTI</a:t>
            </a:r>
          </a:p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Decreto di Fermo del PM per </a:t>
            </a:r>
          </a:p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indagati</a:t>
            </a:r>
          </a:p>
          <a:p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ricostruiva lo spaccio che </a:t>
            </a:r>
          </a:p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aveva causato la morte di</a:t>
            </a:r>
          </a:p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tossicodipendente</a:t>
            </a:r>
          </a:p>
          <a:p>
            <a:endParaRPr lang="it-IT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2008" y="980698"/>
            <a:ext cx="9292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OPERAZIONE CRACK HUOSE 21-02-18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1006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5637" y="946283"/>
            <a:ext cx="8696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OPERAZIONE ALCATRAZ 05-11-2018</a:t>
            </a:r>
            <a:endParaRPr lang="it-IT" sz="40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470" y="1916832"/>
            <a:ext cx="63150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7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14. barche 12000_13 Sirignano -Mare mosso COLELLA\logo e copertina\logo_carabinie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1274" y="7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72895"/>
            <a:ext cx="355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DELLA REPUBBLICA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PRESSO IL TRIBUNALE DI SANTA MARIA C.V.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5637" y="946283"/>
            <a:ext cx="86688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SEQUESTRO PREVENTIVO </a:t>
            </a:r>
          </a:p>
          <a:p>
            <a:pPr algn="ctr"/>
            <a:r>
              <a:rPr lang="it-IT" sz="2800" b="1" dirty="0" smtClean="0"/>
              <a:t>DEI PALAZZI GRIMALDI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" y="2276872"/>
            <a:ext cx="4464496" cy="2970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87" y="3645024"/>
            <a:ext cx="4545245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4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595</TotalTime>
  <Words>260</Words>
  <Application>Microsoft Office PowerPoint</Application>
  <PresentationFormat>Presentazione su schermo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Pati</dc:creator>
  <cp:lastModifiedBy>Margarita Gennaro (Mar. A. s. Ups)</cp:lastModifiedBy>
  <cp:revision>52</cp:revision>
  <dcterms:created xsi:type="dcterms:W3CDTF">2018-09-25T06:09:28Z</dcterms:created>
  <dcterms:modified xsi:type="dcterms:W3CDTF">2018-11-09T10:34:58Z</dcterms:modified>
</cp:coreProperties>
</file>